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7DB644-4801-482B-99E3-8E3EBA22DF7C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DFE701-65AA-471D-813B-DA511611C961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</p:spPr>
        <p:txBody>
          <a:bodyPr>
            <a:norm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A7C372B-C8F4-49B4-9849-C92ED8D14F48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3256CDD-DF3E-4FE6-8D51-95D988A72C7C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7B2F039-54F2-4BAE-A772-DF89D2AE8D09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B1CE295-6F37-420C-95FB-75AFA836843F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840"/>
          </a:xfrm>
          <a:prstGeom prst="rect">
            <a:avLst/>
          </a:prstGeom>
        </p:spPr>
        <p:txBody>
          <a:bodyPr anchor="ctr" vert="eaVert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4240" cy="5811840"/>
          </a:xfrm>
          <a:prstGeom prst="rect">
            <a:avLst/>
          </a:prstGeom>
        </p:spPr>
        <p:txBody>
          <a:bodyPr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68218AF-5BA8-43BB-ADA7-3F99D7D4282C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359F1E7-7E3A-4A2F-B635-31BAE48BB509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</p:spPr>
        <p:txBody>
          <a:bodyPr anchor="b" anchorCtr="1">
            <a:norm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635F37B-C984-4506-A121-727512429398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17341B-04D0-4061-BC4E-8B7E37A9CF13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0D7DD4A-CDC1-4057-BA1E-EF239FAAAB2B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36D6B3-1179-4BD6-BFE4-2CCB3AABE150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898989"/>
                </a:solidFill>
                <a:latin typeface="Calibri"/>
              </a:rPr>
              <a:t>Cliquez pour modifier les styles du texte du masque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BE04E9-BFB7-412D-9E7B-6CE90B027F68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B2AD25-F9E3-4677-87E4-CFE073AB2E49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D9AAE52-FB42-4A11-903B-DD68D65DC8F4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0C73DA-A382-4874-A0C9-1C05F9BF33E4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720" cy="82404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839880" y="2505240"/>
            <a:ext cx="5157720" cy="368460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3280" cy="8240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title"/>
          </p:nvPr>
        </p:nvSpPr>
        <p:spPr>
          <a:xfrm>
            <a:off x="6172200" y="2505240"/>
            <a:ext cx="5183280" cy="368460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9D4764E-447F-472D-A454-C2C009E719FF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14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9A6C87-9AFE-4A78-936E-C411F9C28FA8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B79E0E7-394B-4254-92B0-46C48D81B1EC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0333BE-F063-493F-9D24-2761F25ED231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E71DE33-EBAB-4CD8-984E-358E590FF1BF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15D01E-197E-4924-B001-FAEEDC641288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08A6F84-748E-4F2F-9420-B64C53F31A2A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09/05/2025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E818F6-354E-41A7-960E-7BEDF1EE6660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3377520" y="1234800"/>
            <a:ext cx="4687200" cy="36540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Autofit/>
          </a:bodyPr>
          <a:p>
            <a:pPr algn="ctr">
              <a:lnSpc>
                <a:spcPct val="90000"/>
              </a:lnSpc>
            </a:pPr>
            <a:r>
              <a:rPr b="1" i="1" lang="fr-FR" sz="4400" spc="-1" strike="noStrike">
                <a:solidFill>
                  <a:srgbClr val="000000"/>
                </a:solidFill>
                <a:latin typeface="Calibri Light"/>
              </a:rPr>
              <a:t>La fuente mágica 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497" name="Image 4" descr=""/>
          <p:cNvPicPr/>
          <p:nvPr/>
        </p:nvPicPr>
        <p:blipFill>
          <a:blip r:embed="rId1"/>
          <a:stretch/>
        </p:blipFill>
        <p:spPr>
          <a:xfrm>
            <a:off x="3095640" y="1952280"/>
            <a:ext cx="5516280" cy="36709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alibri Light"/>
              </a:rPr>
              <a:t>Construcción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99" name="TextShape 2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fuente mágica fue construida en 1929.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fontaine a été construite pour l’ exposition                                               internationale de Barcelone, Carles Buïgas est                                     l’architecte qui a réalisé cette fontaine.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500" name="Image 3" descr=""/>
          <p:cNvPicPr/>
          <p:nvPr/>
        </p:nvPicPr>
        <p:blipFill>
          <a:blip r:embed="rId1"/>
          <a:stretch/>
        </p:blipFill>
        <p:spPr>
          <a:xfrm>
            <a:off x="8204400" y="2351160"/>
            <a:ext cx="1549440" cy="2068560"/>
          </a:xfrm>
          <a:prstGeom prst="rect">
            <a:avLst/>
          </a:prstGeom>
          <a:ln w="12600">
            <a:noFill/>
          </a:ln>
        </p:spPr>
      </p:pic>
      <p:pic>
        <p:nvPicPr>
          <p:cNvPr id="501" name="Image 4" descr=""/>
          <p:cNvPicPr/>
          <p:nvPr/>
        </p:nvPicPr>
        <p:blipFill>
          <a:blip r:embed="rId2"/>
          <a:stretch/>
        </p:blipFill>
        <p:spPr>
          <a:xfrm>
            <a:off x="838080" y="4114080"/>
            <a:ext cx="3449160" cy="2630520"/>
          </a:xfrm>
          <a:prstGeom prst="rect">
            <a:avLst/>
          </a:prstGeom>
          <a:ln w="12600">
            <a:noFill/>
          </a:ln>
        </p:spPr>
      </p:pic>
      <p:sp>
        <p:nvSpPr>
          <p:cNvPr id="502" name="TextShape 3"/>
          <p:cNvSpPr txBox="1"/>
          <p:nvPr/>
        </p:nvSpPr>
        <p:spPr>
          <a:xfrm>
            <a:off x="4521240" y="4419720"/>
            <a:ext cx="3449160" cy="224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fontaine a été construite devant les quatre colonnes construite par Josep Puig i Cadalfach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503" name="Image 6" descr=""/>
          <p:cNvPicPr/>
          <p:nvPr/>
        </p:nvPicPr>
        <p:blipFill>
          <a:blip r:embed="rId3"/>
          <a:stretch/>
        </p:blipFill>
        <p:spPr>
          <a:xfrm>
            <a:off x="8040960" y="4498200"/>
            <a:ext cx="1876320" cy="22467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458640" y="1356120"/>
            <a:ext cx="5904720" cy="186300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arquitectura de la fuente mágica se llama « arte deco » o en francés « art déco ».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 type d’architecture consiste à utiliser des lignes droites, de simples formes géométriques mais aucun angle droit.  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05" name="TextShape 2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alibri Light"/>
              </a:rPr>
              <a:t>Descripción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06" name="TextShape 3"/>
          <p:cNvSpPr txBox="1"/>
          <p:nvPr/>
        </p:nvSpPr>
        <p:spPr>
          <a:xfrm>
            <a:off x="6095880" y="4079520"/>
            <a:ext cx="5149080" cy="1938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fuente mágica contiene tres millones de litros de agua.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 débit d’eau est de 2 600 litres d’eau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par seconde projetés par 3 620 jets pouvant atteindre 54 mètres de haut.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07" name="Image 9" descr=""/>
          <p:cNvPicPr/>
          <p:nvPr/>
        </p:nvPicPr>
        <p:blipFill>
          <a:blip r:embed="rId1"/>
          <a:stretch/>
        </p:blipFill>
        <p:spPr>
          <a:xfrm>
            <a:off x="1404000" y="4079520"/>
            <a:ext cx="4014000" cy="2675880"/>
          </a:xfrm>
          <a:prstGeom prst="rect">
            <a:avLst/>
          </a:prstGeom>
          <a:ln w="12600">
            <a:noFill/>
          </a:ln>
        </p:spPr>
      </p:pic>
      <p:pic>
        <p:nvPicPr>
          <p:cNvPr id="508" name="Image 10" descr=""/>
          <p:cNvPicPr/>
          <p:nvPr/>
        </p:nvPicPr>
        <p:blipFill>
          <a:blip r:embed="rId2"/>
          <a:stretch/>
        </p:blipFill>
        <p:spPr>
          <a:xfrm>
            <a:off x="6936120" y="1394640"/>
            <a:ext cx="3468600" cy="2312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828720" y="1436760"/>
            <a:ext cx="5487840" cy="8863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fontaine comporte aussi des bassins et des cascades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510" name="Image 6" descr=""/>
          <p:cNvPicPr/>
          <p:nvPr/>
        </p:nvPicPr>
        <p:blipFill>
          <a:blip r:embed="rId1"/>
          <a:stretch/>
        </p:blipFill>
        <p:spPr>
          <a:xfrm>
            <a:off x="7091280" y="422280"/>
            <a:ext cx="4623120" cy="3085920"/>
          </a:xfrm>
          <a:prstGeom prst="rect">
            <a:avLst/>
          </a:prstGeom>
          <a:ln w="12600">
            <a:noFill/>
          </a:ln>
        </p:spPr>
      </p:pic>
      <p:pic>
        <p:nvPicPr>
          <p:cNvPr id="511" name="Image 7" descr=""/>
          <p:cNvPicPr/>
          <p:nvPr/>
        </p:nvPicPr>
        <p:blipFill>
          <a:blip r:embed="rId2"/>
          <a:stretch/>
        </p:blipFill>
        <p:spPr>
          <a:xfrm>
            <a:off x="228960" y="3283560"/>
            <a:ext cx="6687720" cy="3311280"/>
          </a:xfrm>
          <a:prstGeom prst="rect">
            <a:avLst/>
          </a:prstGeom>
          <a:ln w="12600">
            <a:noFill/>
          </a:ln>
        </p:spPr>
      </p:pic>
      <p:pic>
        <p:nvPicPr>
          <p:cNvPr id="512" name="Image 10" descr=""/>
          <p:cNvPicPr/>
          <p:nvPr/>
        </p:nvPicPr>
        <p:blipFill>
          <a:blip r:embed="rId3"/>
          <a:stretch/>
        </p:blipFill>
        <p:spPr>
          <a:xfrm>
            <a:off x="7232400" y="3853440"/>
            <a:ext cx="4482000" cy="2582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Shape 1"/>
          <p:cNvSpPr txBox="1"/>
          <p:nvPr/>
        </p:nvSpPr>
        <p:spPr>
          <a:xfrm>
            <a:off x="838080" y="31860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alibri Light"/>
              </a:rPr>
              <a:t>Utilidad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14" name="TextShape 2"/>
          <p:cNvSpPr txBox="1"/>
          <p:nvPr/>
        </p:nvSpPr>
        <p:spPr>
          <a:xfrm>
            <a:off x="771480" y="4038480"/>
            <a:ext cx="4954680" cy="1189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fuente mágica es utilizada por espectáculos de luz y de agua durante todo el año.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15" name="Image 8" descr=""/>
          <p:cNvPicPr/>
          <p:nvPr/>
        </p:nvPicPr>
        <p:blipFill>
          <a:blip r:embed="rId1"/>
          <a:stretch/>
        </p:blipFill>
        <p:spPr>
          <a:xfrm>
            <a:off x="6345000" y="1913400"/>
            <a:ext cx="5076000" cy="3616560"/>
          </a:xfrm>
          <a:prstGeom prst="rect">
            <a:avLst/>
          </a:prstGeom>
          <a:ln w="12600">
            <a:noFill/>
          </a:ln>
        </p:spPr>
      </p:pic>
      <p:sp>
        <p:nvSpPr>
          <p:cNvPr id="516" name="TextShape 3"/>
          <p:cNvSpPr txBox="1"/>
          <p:nvPr/>
        </p:nvSpPr>
        <p:spPr>
          <a:xfrm>
            <a:off x="771480" y="2126520"/>
            <a:ext cx="4954680" cy="120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 monument a été entièrement restauré en 1992 lors des jeux olympiques de Barcelone.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alibri Light"/>
              </a:rPr>
              <a:t>Horarios, tarifas y dirección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838080" y="1825560"/>
            <a:ext cx="10610280" cy="8521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 fontScale="88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fuenta mágica est un monument à l’air libre, on peut donc la voir gratuitement et à toute heure mais pour la voir en fonctionnement, il faut assisterà des spectacles d’eau et de lumière qui sont programmés à certaines périodes et à certains horaires.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838080" y="2678040"/>
            <a:ext cx="10610280" cy="1108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Los espectáculos son programados del uno de junio al treinta de septiembre, del miércoles al domingo.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  <p:sp>
        <p:nvSpPr>
          <p:cNvPr id="520" name="TextShape 4"/>
          <p:cNvSpPr txBox="1"/>
          <p:nvPr/>
        </p:nvSpPr>
        <p:spPr>
          <a:xfrm>
            <a:off x="961200" y="4973400"/>
            <a:ext cx="4198680" cy="830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fuente mágica se sitúa en el uno de la plaza de Carles Buïgas.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21" name="Image 6" descr=""/>
          <p:cNvPicPr/>
          <p:nvPr/>
        </p:nvPicPr>
        <p:blipFill>
          <a:blip r:embed="rId1"/>
          <a:stretch/>
        </p:blipFill>
        <p:spPr>
          <a:xfrm>
            <a:off x="5953320" y="3600000"/>
            <a:ext cx="4198680" cy="27770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alibri Light"/>
              </a:rPr>
              <a:t>Pourquoi j’ai choisi ce monument ?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23" name="TextShape 2"/>
          <p:cNvSpPr txBox="1"/>
          <p:nvPr/>
        </p:nvSpPr>
        <p:spPr>
          <a:xfrm>
            <a:off x="838080" y="1825560"/>
            <a:ext cx="10515600" cy="11041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J’ai pris la « fuente mágica » car elle est très belle et que j’aime les spectacles d’eau et les illuminations. Cela donne envie d’assister à un spectacle en vrai.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Application>LibreOffice/6.4.6.2$Windows_x86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2023-06-14T21:46:18Z</dcterms:created>
  <dc:creator>Lorenzo Gioia</dc:creator>
  <dc:description/>
  <dc:language>fr-FR</dc:language>
  <cp:lastModifiedBy/>
  <dcterms:modified xsi:type="dcterms:W3CDTF">2025-05-09T12:41:33Z</dcterms:modified>
  <cp:revision>5</cp:revision>
  <dc:subject/>
  <dc:title>La fuente magica </dc:title>
</cp:coreProperties>
</file>